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390" r:id="rId2"/>
    <p:sldId id="429" r:id="rId3"/>
    <p:sldId id="484" r:id="rId4"/>
    <p:sldId id="485" r:id="rId5"/>
    <p:sldId id="486" r:id="rId6"/>
    <p:sldId id="487" r:id="rId7"/>
    <p:sldId id="488" r:id="rId8"/>
    <p:sldId id="489" r:id="rId9"/>
    <p:sldId id="490" r:id="rId10"/>
    <p:sldId id="491" r:id="rId11"/>
    <p:sldId id="492" r:id="rId12"/>
    <p:sldId id="493" r:id="rId13"/>
    <p:sldId id="494" r:id="rId14"/>
    <p:sldId id="495" r:id="rId15"/>
    <p:sldId id="478" r:id="rId16"/>
    <p:sldId id="479" r:id="rId17"/>
    <p:sldId id="480" r:id="rId18"/>
    <p:sldId id="481" r:id="rId19"/>
    <p:sldId id="482" r:id="rId20"/>
    <p:sldId id="483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E62098-B63A-481F-A34F-36D2C464946E}" v="2" dt="2025-12-09T11:05:15.6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CD5E8F-31BE-9789-81ED-F87C2E4AA0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EDB75C-B8B4-88E2-CC01-4925B703E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0DF6FC-44FB-27C4-7D9D-8849F228613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D95A64D-0F6D-835E-C069-2D2C06D2336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01BF99-904B-73A6-E37A-EF2388BC7950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5AC16BA-206B-A2CC-1A64-8D25DFAE0CB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265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DDEB84-DE53-F4E9-021E-4B3E21C24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5FF72-F50C-D072-5FAA-05676C904D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52E2D4-B091-FF5C-24D4-594813B13D9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F921E2F-6DFD-7C94-35C7-0FE1006125A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B2CC6D-EC0E-0855-1A44-35B395E5E56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BF599A3-A361-038F-5EC5-7300A6C5A6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40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039996-B294-AECD-F23E-749BA2D1F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51BA3A9-C023-1EF2-7376-0F20405F59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BAFF97-42AA-253D-EF6F-783F569E746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5630CA-07B1-0791-0A8A-CA959A6305B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9AB9AA3-3732-1047-8174-F20FC949350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3E4EB-EF52-A06E-3661-3B9A255F93E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120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E9E40-AD78-A825-31B7-207C698C2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0C29376-ABAC-DB02-464A-C2B41A1D9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BF74F6-8E9B-4807-741E-FB49EA9931C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D0DD459-EEB3-C426-9AA7-C3C3A02DEF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spot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7DC341-64E2-96B3-A16C-30E2CB34140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4C06C73-FA8B-579D-9270-CE7451C139A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691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BCE2FD-6EA6-7EFE-686D-0ADC0C415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CFA9DF6-4B21-EA01-292E-ABC61FA26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AEC973-303D-2B4B-C59B-202A152EF8F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D4E1D68-A376-02B0-DC00-254CC02103B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spot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339A8A2-5D34-10B4-D380-4A014C0CFADE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F65D1F-47E7-A18D-844D-4DA9C1688CB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9606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90975" y="4837895"/>
            <a:ext cx="41814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143750" y="3705512"/>
            <a:ext cx="1605128" cy="7747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323827" y="421260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638419" y="422180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698682" y="3714702"/>
            <a:ext cx="1148759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115880" y="3844233"/>
            <a:ext cx="1573504" cy="6910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3717305" y="3844233"/>
            <a:ext cx="1152525" cy="9623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911057" y="502555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372722" y="437286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541605" y="438837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802819" y="5035801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228917" y="3851578"/>
            <a:ext cx="1533526" cy="6366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3671084" y="3851578"/>
            <a:ext cx="1152525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801228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694177" y="439764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431776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213884" y="507775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585189" y="536038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857428" y="444723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“heavy”?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80791" y="536991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853030" y="445675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650186" y="1493075"/>
            <a:ext cx="216565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like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classroom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listen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write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8826281" y="238757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6463961" y="1469065"/>
            <a:ext cx="216565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Plural Nouns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6083080" y="2418530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ball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have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9159172" y="1449430"/>
            <a:ext cx="216565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63099 -0.015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49" y="-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53828 -0.1127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49" y="-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31484 -0.1018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2" y="-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1562 -3.33333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53984 -0.1111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11" y="-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63099 -0.006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49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18177 -0.1113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9" y="-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3255 -0.1143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28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1562 -0.107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16" y="-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62943 -0.1171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71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351083" y="267091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169954">
            <a:off x="3124985" y="27163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6212044">
            <a:off x="7822135" y="269824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807664" y="260211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46D86EF9-C797-2F03-5EC0-E2A6515B22FE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emileandaimee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spot a green alien.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7A62C0-1066-2499-0959-511D0E260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9A2886-E234-425E-1BFE-8D0B1BBDA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10FFB0-26F0-8753-AB44-A32329338A90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emileandaimee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3FE4BB-EFAB-DEA7-FA60-D08672188A6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D5E3AF1-F653-E76C-DCF7-15B06FC7D119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F6BDFA-0CC7-7D63-CC41-D6C7CDFB9CF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185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82DEC-67F6-C579-C275-18F1B235A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412425-BD45-81B2-F7DC-AF644CA8D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D3AC65-1F4D-12FB-5233-6884EC205D0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emileandaimee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E94734-FFE5-6672-3E3A-65A1135ACAE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A0AE5E-DB98-B802-A524-5CE3389D0DC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52F1108-2D57-BB32-EA8A-E1186CF7356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7475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A04C5D-CD89-66B8-1A32-D6B48CE11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991E9F-0022-E4F6-BDAC-1EC8DE178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C02291-AC34-3268-0D54-75E51F7BE9E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mileandaimee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29D369-BC18-7CA2-5ABC-ACED1A53542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8470D0-F156-2E38-3A9A-D286FDA540C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A081D7-19DB-247B-864F-29F409D93F3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49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584D6-1213-D8DD-5944-9CD8A3A83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D19A609-919A-25A9-D9D7-901B3C5A4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BA0E63C-B9B0-9319-E13A-CDEE1095BAC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BBA0C2F-C362-B34E-BEF9-2C0F93AE81A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7693AE-D28A-D025-CE2E-2DB1D562567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0955AA6-A5B7-5D58-3A0C-E0DE9431B73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658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16D13-ABDD-8EF9-7585-F546FB507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A79C5C-C569-9B41-D969-5ADD03EF3B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B952DD-8534-B103-BC96-09A48A6D4340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677B22-AD6D-4E08-9E0B-A8BB24C597F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DA62B00-6EF2-D43F-E911-4CA3D4AE4BB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35F11DF-18FA-C401-C752-5EFBDA87509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807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76E40-9CA2-E9EE-EAA4-0355CF179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022D248-18DA-07CE-33F4-4D3DE820A7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18BF37-FB66-9C4E-A80B-50342FE9C06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083BB2C-5635-448A-AEDC-95D92407ED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39FDB3-F9FB-2526-C924-CE4B833CDB8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7851A1-691F-3640-58B4-04A87952EE2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68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1173</Words>
  <Application>Microsoft Office PowerPoint</Application>
  <PresentationFormat>Widescreen</PresentationFormat>
  <Paragraphs>180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2025-12-22T09:52:58Z</dcterms:modified>
</cp:coreProperties>
</file>